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8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85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396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842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563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41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37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199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31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94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16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167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04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04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17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01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446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0363C-4F81-487A-88E4-99CD580C1307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41EDF3-620B-4D12-9458-A86D85686B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67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Mieszkańcy lasu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82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:dissolve/>
      </p:transition>
    </mc:Choice>
    <mc:Fallback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Wycinek ekranu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7" y="319578"/>
            <a:ext cx="3837904" cy="5650835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95" y="319578"/>
            <a:ext cx="3429559" cy="4888867"/>
          </a:xfrm>
          <a:prstGeom prst="rect">
            <a:avLst/>
          </a:prstGeom>
        </p:spPr>
      </p:pic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98" y="1378040"/>
            <a:ext cx="3279563" cy="52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8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 descr="Wycinek ekranu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5" y="373488"/>
            <a:ext cx="3273895" cy="5486400"/>
          </a:xfrm>
          <a:prstGeom prst="rect">
            <a:avLst/>
          </a:prstGeom>
        </p:spPr>
      </p:pic>
      <p:pic>
        <p:nvPicPr>
          <p:cNvPr id="9" name="Symbol zastępczy zawartości 8" descr="Wycinek ekranu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53" y="1455312"/>
            <a:ext cx="3593205" cy="5172233"/>
          </a:xfrm>
          <a:prstGeom prst="rect">
            <a:avLst/>
          </a:prstGeom>
        </p:spPr>
      </p:pic>
      <p:pic>
        <p:nvPicPr>
          <p:cNvPr id="10" name="Symbol zastępczy zawartości 9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64" y="373488"/>
            <a:ext cx="3052292" cy="43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6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 descr="Wycinek ekranu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24" y="1194556"/>
            <a:ext cx="3593207" cy="5188289"/>
          </a:xfrm>
          <a:prstGeom prst="rect">
            <a:avLst/>
          </a:prstGeom>
        </p:spPr>
      </p:pic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24" y="283334"/>
            <a:ext cx="3309870" cy="609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7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8" y="695459"/>
            <a:ext cx="2860832" cy="4795459"/>
          </a:xfrm>
          <a:prstGeom prst="rect">
            <a:avLst/>
          </a:prstGeom>
        </p:spPr>
      </p:pic>
      <p:pic>
        <p:nvPicPr>
          <p:cNvPr id="8" name="Obraz 7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65" y="206061"/>
            <a:ext cx="2846230" cy="4056845"/>
          </a:xfrm>
          <a:prstGeom prst="rect">
            <a:avLst/>
          </a:prstGeom>
        </p:spPr>
      </p:pic>
      <p:pic>
        <p:nvPicPr>
          <p:cNvPr id="9" name="Symbol zastępczy zawartości 7" descr="Wycinek ekranu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27" y="1609859"/>
            <a:ext cx="3255965" cy="48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7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000">
        <p:dissolve/>
      </p:transition>
    </mc:Choice>
    <mc:Fallback>
      <p:transition spd="slow" advTm="9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TM02900688[[fn=Faseta]]</Template>
  <TotalTime>525</TotalTime>
  <Words>2</Words>
  <Application>Microsoft Office PowerPoint</Application>
  <PresentationFormat>Panoramiczny</PresentationFormat>
  <Paragraphs>1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Faseta</vt:lpstr>
      <vt:lpstr>Mieszkańcy lasu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Użytkownik systemu Windows</cp:lastModifiedBy>
  <cp:revision>6</cp:revision>
  <dcterms:created xsi:type="dcterms:W3CDTF">2020-04-20T21:04:27Z</dcterms:created>
  <dcterms:modified xsi:type="dcterms:W3CDTF">2020-04-21T05:57:01Z</dcterms:modified>
</cp:coreProperties>
</file>