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54A1C-3A2A-439C-8D9F-C095375507D9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24FF0-903B-4890-AE9F-B9147E65CF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179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6324A6-5DE6-4B1B-9220-659A1F5BC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3C0BFEF-20D0-47BD-986B-31C65F043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4E676F-0337-4834-A4D6-6779AC3A0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9691-BF65-484E-8B80-018285319306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A4E4DF7-0E72-4EA3-84C6-4CDCBB01A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AABA260-D6F0-45F4-B28B-8DE1934DD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ED12-A7DA-45B4-9660-2B08016F30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952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ECE9C0-43C3-4567-A41C-5FE2B2B91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6C0BC6E-A977-4B2C-927E-9A0E0DA62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569AF03-BF24-42E1-9B21-65E1AA896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9691-BF65-484E-8B80-018285319306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272BE6-B0AD-47CA-BBF4-8D05916C5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482FA67-C561-41A4-B989-078A42EA4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ED12-A7DA-45B4-9660-2B08016F30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9587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8067C3F-8A72-470A-8ABF-4CA9F9225F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68AFACB-7B84-4EAC-8A4D-C0BDFB85F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816183B-A989-481D-AB07-790E02618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9691-BF65-484E-8B80-018285319306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2731044-7ED3-4A31-B7DD-EA07C284D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538E463-136A-4631-AD6A-924C63819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ED12-A7DA-45B4-9660-2B08016F30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952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2C4263-0490-40FB-900D-AE0D99513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F9BDEB-8CF6-4BD9-BE81-96972489B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090DD74-86F9-4923-9818-BD8416EE7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9691-BF65-484E-8B80-018285319306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0BD356C-BD41-4FC1-BFF4-F0CBE6EFC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C76B131-6A96-46CF-9744-841D33273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ED12-A7DA-45B4-9660-2B08016F30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420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B996D8-56BE-4F2B-8887-1487E77B8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E0E2102-2402-4E63-A2B4-0342C6978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2B8857-7ECB-4404-84B2-ED2292728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9691-BF65-484E-8B80-018285319306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AC71293-90FF-4D7F-B23D-A257D812C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12A444C-2F29-47B0-B239-62E5B2E06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ED12-A7DA-45B4-9660-2B08016F30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034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91B769-A7F4-4A1D-9A73-3DDBC016C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EAD706-BCFE-4657-BD72-FF6A4CF53E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7EA9A57-2A95-4BF4-86A6-D25ACB5AD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2F66172-BDBF-4BF3-A780-07326D38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9691-BF65-484E-8B80-018285319306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1E83EF3-26E1-4CE7-AA36-97ED6898B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F3313FF-220D-4657-AB9A-33ECB3681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ED12-A7DA-45B4-9660-2B08016F30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100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63FD6C-5026-4FEB-9315-D7FA49A7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343669-82EA-47A4-AF9A-7EAC6C517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FB373AB-D7BA-455A-A584-457ACB5F7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72ACBD5-85A9-444F-B83D-4B6DE61641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C6903F5-EA85-4644-B05E-4D78EF4FB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2EE2651-7497-4551-85FD-70C0CFC9D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9691-BF65-484E-8B80-018285319306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6CFB76D-13B2-4631-B9D4-F44526DDE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1DADDA0-0967-4DCD-B29D-F267018C1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ED12-A7DA-45B4-9660-2B08016F30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0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726CB4-24FE-4858-9098-C8FFA2E80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8E20B55-D1FE-4B9A-923C-EB15EE2F1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9691-BF65-484E-8B80-018285319306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1AE6F43-E9D1-4BAC-93C6-629AE8DE2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1589049-9F96-4CF8-AA84-0E8D0921E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ED12-A7DA-45B4-9660-2B08016F30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23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CECD824-193D-4572-8ADB-D75F24B02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9691-BF65-484E-8B80-018285319306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AF4EBF7-ABCA-4CEB-9D7F-7993E659E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59DBB43-4A76-41F6-8FAA-EF24E71BB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ED12-A7DA-45B4-9660-2B08016F30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4730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D3C564-9993-48B3-9794-6B8717030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13D8BD-3DB4-4AE7-962B-F9F0DFADE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39F527F-A71E-4AB8-BC34-15DFA2D64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8F40485-0715-4D69-A42A-F6F3D069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9691-BF65-484E-8B80-018285319306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80FF017-352B-421B-84C5-53CAD2294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C045C39-FFFD-4F38-B72A-66A0BA5EC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ED12-A7DA-45B4-9660-2B08016F30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09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E10E0F-99A9-4B3A-AC9A-FF6BC36BB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46E62E5-26AC-4DFA-80BD-8B9F651F5D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F6ECBD0-F587-4F8B-991E-81529EBF8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50C0AB7-99A4-4E2B-9BB8-CCCFA3724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9691-BF65-484E-8B80-018285319306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6D51095-04B6-4112-A354-A1D1B57A4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495E393-EF06-4276-BF54-3D10D7200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ED12-A7DA-45B4-9660-2B08016F30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336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55D2183-5AC0-4FD9-B7A6-AA6D7D9CB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1F53849-0F26-44E4-AE2F-2A3ECFDD9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AA40410-0F5E-4DAD-B8B9-B3AF2106D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B9691-BF65-484E-8B80-018285319306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5DBE5A5-7A04-42D3-8CB2-86DAE7457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3C3792E-F7D0-408A-86D0-3702153DD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BED12-A7DA-45B4-9660-2B08016F30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191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gif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81120A-536A-4112-84C2-1CF3337B43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6F08868-A8EA-4968-99B8-BF287DA5F1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C68AF51-F9B0-4DA0-9348-ED2AA36C5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527235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02EE4BCE-5724-4717-8369-A9D6D3856F16}"/>
              </a:ext>
            </a:extLst>
          </p:cNvPr>
          <p:cNvSpPr/>
          <p:nvPr/>
        </p:nvSpPr>
        <p:spPr>
          <a:xfrm>
            <a:off x="335446" y="2560700"/>
            <a:ext cx="9212265" cy="255454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Tradycje </a:t>
            </a:r>
          </a:p>
          <a:p>
            <a:pPr algn="ctr"/>
            <a:r>
              <a:rPr lang="pl-PL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Świąt Wielkanocnych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6AFF42B-5E38-47C7-AB86-92FF323BDD58}"/>
              </a:ext>
            </a:extLst>
          </p:cNvPr>
          <p:cNvSpPr txBox="1"/>
          <p:nvPr/>
        </p:nvSpPr>
        <p:spPr>
          <a:xfrm>
            <a:off x="6639339" y="6082748"/>
            <a:ext cx="5300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800" i="1" dirty="0">
                <a:solidFill>
                  <a:schemeClr val="accent4">
                    <a:lumMod val="50000"/>
                  </a:schemeClr>
                </a:solidFill>
              </a:rPr>
              <a:t>mgr Katarzyna Kruszyna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CAC88886-8D91-4C18-A92F-BAE7D818B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287" y="1332604"/>
            <a:ext cx="4856922" cy="237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16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6">
                <a:lumMod val="60000"/>
                <a:lumOff val="40000"/>
              </a:schemeClr>
            </a:gs>
            <a:gs pos="54000">
              <a:schemeClr val="accent2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EC438F7-BAD5-41FF-BB17-18ABD1D38A15}"/>
              </a:ext>
            </a:extLst>
          </p:cNvPr>
          <p:cNvSpPr txBox="1"/>
          <p:nvPr/>
        </p:nvSpPr>
        <p:spPr>
          <a:xfrm>
            <a:off x="450574" y="662609"/>
            <a:ext cx="11436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Jednak główne miejsce zajmuje</a:t>
            </a:r>
            <a:r>
              <a:rPr lang="pl-PL" sz="3200" b="1" u="sng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 jajko 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- jest ono symbolem życia i odrodzenia.</a:t>
            </a:r>
          </a:p>
          <a:p>
            <a:pPr algn="ctr"/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Tradycją jest ozdabiane jaj różnymi technikami…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7EDA5A0-F479-4A4B-A245-356DB2EA2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5" y="4426226"/>
            <a:ext cx="2835413" cy="232851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339C133-9AC9-4EC5-B4C6-0CEEF6EB0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581" y="2431774"/>
            <a:ext cx="2724846" cy="3332921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320D25BB-84E4-4575-BEFA-5EEFAC129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618" y="4625732"/>
            <a:ext cx="3705088" cy="205501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A498EE4-DAFC-4B7A-B369-794E882A5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139" y="2862469"/>
            <a:ext cx="2857500" cy="333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FFFF00"/>
            </a:gs>
            <a:gs pos="54000">
              <a:schemeClr val="accent2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08A2277-A4ED-4EEA-A8FC-A76A6295FF21}"/>
              </a:ext>
            </a:extLst>
          </p:cNvPr>
          <p:cNvSpPr txBox="1"/>
          <p:nvPr/>
        </p:nvSpPr>
        <p:spPr>
          <a:xfrm>
            <a:off x="503581" y="51723"/>
            <a:ext cx="11184835" cy="147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 dirty="0">
                <a:solidFill>
                  <a:srgbClr val="7030A0"/>
                </a:solidFill>
                <a:latin typeface="Century Schoolbook" panose="02040604050505020304" pitchFamily="18" charset="0"/>
              </a:rPr>
              <a:t>Do barwienia jajek możecie wykorzystać </a:t>
            </a:r>
          </a:p>
          <a:p>
            <a:pPr algn="ctr">
              <a:lnSpc>
                <a:spcPct val="150000"/>
              </a:lnSpc>
            </a:pPr>
            <a:r>
              <a:rPr lang="pl-PL" sz="3200" b="1" dirty="0">
                <a:solidFill>
                  <a:srgbClr val="7030A0"/>
                </a:solidFill>
                <a:latin typeface="Century Schoolbook" panose="02040604050505020304" pitchFamily="18" charset="0"/>
              </a:rPr>
              <a:t>naturalne produkty…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D13A163-D5D0-4C71-B216-BFF830A90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8" y="1732351"/>
            <a:ext cx="7619999" cy="40005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FB25AA2-329E-4F29-A4E7-C1FA02F8545E}"/>
              </a:ext>
            </a:extLst>
          </p:cNvPr>
          <p:cNvSpPr txBox="1"/>
          <p:nvPr/>
        </p:nvSpPr>
        <p:spPr>
          <a:xfrm>
            <a:off x="1815548" y="6069496"/>
            <a:ext cx="9197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…może spróbujecie poeksperymentować… </a:t>
            </a:r>
            <a:r>
              <a:rPr lang="pl-PL" sz="2800" b="1" dirty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  <a:sym typeface="Wingdings" panose="05000000000000000000" pitchFamily="2" charset="2"/>
              </a:rPr>
              <a:t></a:t>
            </a:r>
            <a:endParaRPr lang="pl-PL" sz="2800" b="1" dirty="0">
              <a:solidFill>
                <a:schemeClr val="accent5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416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F486F1C-52EA-495B-A5B5-AE74C6146824}"/>
              </a:ext>
            </a:extLst>
          </p:cNvPr>
          <p:cNvSpPr txBox="1"/>
          <p:nvPr/>
        </p:nvSpPr>
        <p:spPr>
          <a:xfrm>
            <a:off x="1166191" y="795130"/>
            <a:ext cx="9554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i="1" dirty="0">
                <a:solidFill>
                  <a:srgbClr val="00B050"/>
                </a:solidFill>
                <a:latin typeface="Century Gothic" panose="020B0502020202020204" pitchFamily="34" charset="0"/>
              </a:rPr>
              <a:t>Świąteczne porządki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0F9701D-F7E5-44E5-96BC-8C3B38AF9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3" y="2379772"/>
            <a:ext cx="4532244" cy="406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4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CAF8CD1-D8D1-499C-A663-A3CB8E9BAB70}"/>
              </a:ext>
            </a:extLst>
          </p:cNvPr>
          <p:cNvSpPr txBox="1"/>
          <p:nvPr/>
        </p:nvSpPr>
        <p:spPr>
          <a:xfrm>
            <a:off x="384315" y="556591"/>
            <a:ext cx="82163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pl-PL" sz="3600" b="1" i="1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Przed Wielkanocą robimy wielkie świąteczne porządki </a:t>
            </a:r>
          </a:p>
          <a:p>
            <a:pPr lvl="0">
              <a:spcAft>
                <a:spcPts val="0"/>
              </a:spcAft>
            </a:pPr>
            <a:r>
              <a:rPr lang="pl-PL" sz="3600" b="1" i="1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 tylko po to, </a:t>
            </a:r>
          </a:p>
          <a:p>
            <a:pPr lvl="0">
              <a:spcAft>
                <a:spcPts val="0"/>
              </a:spcAft>
            </a:pPr>
            <a:r>
              <a:rPr lang="pl-PL" sz="3600" b="1" i="1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mieszkanie lśniło czystością. </a:t>
            </a:r>
          </a:p>
          <a:p>
            <a:pPr lvl="0">
              <a:spcAft>
                <a:spcPts val="0"/>
              </a:spcAft>
            </a:pPr>
            <a:r>
              <a:rPr lang="pl-PL" sz="3600" b="1" i="1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Porządki mają także </a:t>
            </a:r>
          </a:p>
          <a:p>
            <a:pPr lvl="0">
              <a:spcAft>
                <a:spcPts val="0"/>
              </a:spcAft>
            </a:pPr>
            <a:r>
              <a:rPr lang="pl-PL" sz="3600" b="1" i="1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symboliczne znaczenie </a:t>
            </a:r>
          </a:p>
          <a:p>
            <a:pPr lvl="0">
              <a:spcAft>
                <a:spcPts val="0"/>
              </a:spcAft>
            </a:pPr>
            <a:r>
              <a:rPr lang="pl-PL" sz="3600" b="1" i="1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–wymiatamy z mieszkania zimę, </a:t>
            </a:r>
          </a:p>
          <a:p>
            <a:pPr lvl="0">
              <a:spcAft>
                <a:spcPts val="0"/>
              </a:spcAft>
            </a:pPr>
            <a:r>
              <a:rPr lang="pl-PL" sz="3600" b="1" i="1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wraz z nią </a:t>
            </a:r>
          </a:p>
          <a:p>
            <a:pPr lvl="0">
              <a:spcAft>
                <a:spcPts val="0"/>
              </a:spcAft>
            </a:pPr>
            <a:r>
              <a:rPr lang="pl-PL" sz="3600" b="1" i="1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wszelkie zło i choroby.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AE32A47-7908-48A7-A31E-D284D0166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704" y="887897"/>
            <a:ext cx="269019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1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92D050"/>
            </a:gs>
            <a:gs pos="33000">
              <a:schemeClr val="accent2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0F25D40D-F7A9-446F-BB75-04FCCA87E8F6}"/>
              </a:ext>
            </a:extLst>
          </p:cNvPr>
          <p:cNvSpPr txBox="1"/>
          <p:nvPr/>
        </p:nvSpPr>
        <p:spPr>
          <a:xfrm>
            <a:off x="0" y="874643"/>
            <a:ext cx="77525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b="1" i="1" dirty="0">
                <a:solidFill>
                  <a:srgbClr val="7030A0"/>
                </a:solidFill>
                <a:latin typeface="Century Schoolbook" panose="02040604050505020304" pitchFamily="18" charset="0"/>
              </a:rPr>
              <a:t>Niedziela Palmowa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19FC323-5C40-4F93-8BC1-0BAC951B3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139" y="2955234"/>
            <a:ext cx="4754218" cy="355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17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7030A0"/>
            </a:gs>
            <a:gs pos="33000">
              <a:schemeClr val="accent2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1081CFE-8C9C-41B7-90AE-0E7F69B2DB01}"/>
              </a:ext>
            </a:extLst>
          </p:cNvPr>
          <p:cNvSpPr txBox="1"/>
          <p:nvPr/>
        </p:nvSpPr>
        <p:spPr>
          <a:xfrm>
            <a:off x="424070" y="463826"/>
            <a:ext cx="78585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i="1" dirty="0">
                <a:solidFill>
                  <a:srgbClr val="FFFF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Niedziela Palmowa rozpoczyna </a:t>
            </a:r>
          </a:p>
          <a:p>
            <a:r>
              <a:rPr lang="pl-PL" sz="5400" b="1" i="1" dirty="0">
                <a:solidFill>
                  <a:srgbClr val="FFFF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Wielki Tydzień</a:t>
            </a:r>
          </a:p>
          <a:p>
            <a:r>
              <a:rPr lang="pl-PL" sz="5400" b="1" i="1" dirty="0">
                <a:solidFill>
                  <a:srgbClr val="FFFF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pl-PL" sz="5400" b="1" i="1" dirty="0">
                <a:solidFill>
                  <a:srgbClr val="FFFF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- Tego dnia święci się palmy</a:t>
            </a:r>
            <a:endParaRPr lang="pl-PL" sz="5400" b="1" i="1" dirty="0">
              <a:solidFill>
                <a:srgbClr val="FFFF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296B691-F501-4F02-BECC-651613E1E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991" y="463827"/>
            <a:ext cx="1265169" cy="588396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B630CF5-2DDB-4612-BFB9-8DFEE536F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214" y="1099930"/>
            <a:ext cx="1791943" cy="547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6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FFFF00"/>
            </a:gs>
            <a:gs pos="33000">
              <a:schemeClr val="accent2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50BC906-E3F3-4CDB-9F75-2B5C1E3D560A}"/>
              </a:ext>
            </a:extLst>
          </p:cNvPr>
          <p:cNvSpPr txBox="1"/>
          <p:nvPr/>
        </p:nvSpPr>
        <p:spPr>
          <a:xfrm>
            <a:off x="1611824" y="1007390"/>
            <a:ext cx="84000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b="1" i="1" dirty="0">
                <a:solidFill>
                  <a:srgbClr val="C00000"/>
                </a:solidFill>
                <a:latin typeface="Century Schoolbook" panose="02040604050505020304" pitchFamily="18" charset="0"/>
              </a:rPr>
              <a:t>Wielka Sobota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DD55E9D-8A2C-48CC-95C9-0A9E0559B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664" y="2417734"/>
            <a:ext cx="6943241" cy="401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63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00FF00"/>
            </a:gs>
            <a:gs pos="54000">
              <a:schemeClr val="accent2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1FAC6DA-820C-4889-A6F1-937637FCF631}"/>
              </a:ext>
            </a:extLst>
          </p:cNvPr>
          <p:cNvSpPr txBox="1"/>
          <p:nvPr/>
        </p:nvSpPr>
        <p:spPr>
          <a:xfrm>
            <a:off x="291549" y="345779"/>
            <a:ext cx="86006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pl-PL" sz="2800" b="1" i="1" dirty="0">
                <a:solidFill>
                  <a:srgbClr val="00206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Tego dnia w kościele święci się pokarmy. </a:t>
            </a:r>
          </a:p>
          <a:p>
            <a:pPr lvl="0">
              <a:spcAft>
                <a:spcPts val="0"/>
              </a:spcAft>
            </a:pPr>
            <a:r>
              <a:rPr lang="pl-PL" sz="2800" b="1" i="1" dirty="0">
                <a:solidFill>
                  <a:srgbClr val="00206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koszyczka wkłada się jajka, </a:t>
            </a:r>
          </a:p>
          <a:p>
            <a:pPr lvl="0">
              <a:spcAft>
                <a:spcPts val="0"/>
              </a:spcAft>
            </a:pPr>
            <a:r>
              <a:rPr lang="pl-PL" sz="2800" b="1" i="1" dirty="0">
                <a:solidFill>
                  <a:srgbClr val="00206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kiełbasę, chleb, sól, </a:t>
            </a:r>
          </a:p>
          <a:p>
            <a:pPr lvl="0">
              <a:spcAft>
                <a:spcPts val="0"/>
              </a:spcAft>
            </a:pPr>
            <a:r>
              <a:rPr lang="pl-PL" sz="2800" b="1" i="1" dirty="0">
                <a:solidFill>
                  <a:srgbClr val="00206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chrzan i baranka. </a:t>
            </a:r>
          </a:p>
          <a:p>
            <a:pPr lvl="0">
              <a:spcAft>
                <a:spcPts val="0"/>
              </a:spcAft>
            </a:pPr>
            <a:r>
              <a:rPr lang="pl-PL" sz="2800" b="1" i="1" dirty="0">
                <a:solidFill>
                  <a:srgbClr val="00206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Koszyczek przyozdabia się </a:t>
            </a:r>
          </a:p>
          <a:p>
            <a:pPr lvl="0">
              <a:spcAft>
                <a:spcPts val="0"/>
              </a:spcAft>
            </a:pPr>
            <a:r>
              <a:rPr lang="pl-PL" sz="2800" b="1" i="1" dirty="0">
                <a:solidFill>
                  <a:srgbClr val="00206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gałązkami bukszpanu i nakrywa go </a:t>
            </a:r>
          </a:p>
          <a:p>
            <a:pPr lvl="0">
              <a:spcAft>
                <a:spcPts val="0"/>
              </a:spcAft>
            </a:pPr>
            <a:r>
              <a:rPr lang="pl-PL" sz="2800" b="1" i="1" dirty="0">
                <a:solidFill>
                  <a:srgbClr val="00206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białą serwetką </a:t>
            </a:r>
          </a:p>
          <a:p>
            <a:pPr lvl="0">
              <a:spcAft>
                <a:spcPts val="0"/>
              </a:spcAft>
            </a:pPr>
            <a:r>
              <a:rPr lang="pl-PL" sz="2800" b="1" i="1" dirty="0">
                <a:solidFill>
                  <a:srgbClr val="00206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taki koszyczek wielkanocny nazywamy święconką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BA7849A-D6D5-4735-89B4-D394404A4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252" y="427146"/>
            <a:ext cx="2743199" cy="183250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A8C8149-31D1-4BD4-8FD3-F80E5D0AA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8" y="4476569"/>
            <a:ext cx="2857500" cy="161925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E980540D-7AE4-4BD5-A351-A44BD7FAC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923" y="901148"/>
            <a:ext cx="2511287" cy="158253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25B3D02E-174A-40D5-8C16-3D98925FE2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887" y="2815023"/>
            <a:ext cx="3048000" cy="203301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5DA12382-AA05-4F56-B525-ACBB90CC91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149" y="5179053"/>
            <a:ext cx="1895061" cy="1333168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30F9E144-E563-4481-9292-4838E9EEE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431" y="4150021"/>
            <a:ext cx="1933575" cy="23622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2B9211BF-F4D3-4BC9-A242-ED65EED3FE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20" y="456161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43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725C128-2E3F-4F07-B16A-E20428130515}"/>
              </a:ext>
            </a:extLst>
          </p:cNvPr>
          <p:cNvSpPr txBox="1"/>
          <p:nvPr/>
        </p:nvSpPr>
        <p:spPr>
          <a:xfrm>
            <a:off x="410817" y="119269"/>
            <a:ext cx="108086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8000" b="1" dirty="0">
                <a:ln/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Tradycyjne potrawy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97923FB-4922-42BA-8423-4BD78B53E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70" y="1684561"/>
            <a:ext cx="9223513" cy="503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7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FFC000"/>
            </a:gs>
            <a:gs pos="54000">
              <a:schemeClr val="accent2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00E02A82-40D0-495D-A2BE-204EE191D458}"/>
              </a:ext>
            </a:extLst>
          </p:cNvPr>
          <p:cNvSpPr txBox="1"/>
          <p:nvPr/>
        </p:nvSpPr>
        <p:spPr>
          <a:xfrm>
            <a:off x="172278" y="132521"/>
            <a:ext cx="26636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3600" b="1" i="1" dirty="0">
              <a:solidFill>
                <a:schemeClr val="accent6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marL="685800" indent="-685800">
              <a:buFontTx/>
              <a:buChar char="-"/>
            </a:pPr>
            <a:endParaRPr lang="pl-PL" sz="4800" b="1" i="1" dirty="0">
              <a:solidFill>
                <a:schemeClr val="accent6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65FFACE-97B3-4A27-82B4-4ACA78DFA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02" y="556712"/>
            <a:ext cx="3892444" cy="178904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EAD084-6C1B-4466-B878-E3924C357433}"/>
              </a:ext>
            </a:extLst>
          </p:cNvPr>
          <p:cNvSpPr txBox="1"/>
          <p:nvPr/>
        </p:nvSpPr>
        <p:spPr>
          <a:xfrm>
            <a:off x="865911" y="2306119"/>
            <a:ext cx="3074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Century Schoolbook" panose="02040604050505020304" pitchFamily="18" charset="0"/>
              </a:rPr>
              <a:t>żurek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40B2CEF-F8D9-4609-B491-8DF16C9A7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590" y="252033"/>
            <a:ext cx="3643669" cy="239840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450213EE-A30F-41B4-A7D9-57C94290FE16}"/>
              </a:ext>
            </a:extLst>
          </p:cNvPr>
          <p:cNvSpPr txBox="1"/>
          <p:nvPr/>
        </p:nvSpPr>
        <p:spPr>
          <a:xfrm>
            <a:off x="9011478" y="2650435"/>
            <a:ext cx="2517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Century Schoolbook" panose="02040604050505020304" pitchFamily="18" charset="0"/>
              </a:rPr>
              <a:t>babka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B1BD59A2-A349-449F-9114-D888A9098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642" y="1734035"/>
            <a:ext cx="3074504" cy="2534684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59D41A4-F616-4541-AF03-6CC4C926D3C4}"/>
              </a:ext>
            </a:extLst>
          </p:cNvPr>
          <p:cNvSpPr txBox="1"/>
          <p:nvPr/>
        </p:nvSpPr>
        <p:spPr>
          <a:xfrm>
            <a:off x="5264425" y="4244616"/>
            <a:ext cx="2107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Century Schoolbook" panose="02040604050505020304" pitchFamily="18" charset="0"/>
              </a:rPr>
              <a:t>jajka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FED241A-F049-451B-B8BE-86F03DEEA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891" y="3726970"/>
            <a:ext cx="3492500" cy="232410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51F20F0-9877-4BB9-8DB2-3E2A26A7339F}"/>
              </a:ext>
            </a:extLst>
          </p:cNvPr>
          <p:cNvSpPr txBox="1"/>
          <p:nvPr/>
        </p:nvSpPr>
        <p:spPr>
          <a:xfrm>
            <a:off x="8448261" y="6089244"/>
            <a:ext cx="2875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Century Schoolbook" panose="02040604050505020304" pitchFamily="18" charset="0"/>
              </a:rPr>
              <a:t>mazurek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FA880260-39B2-48D2-AE40-CC6D8581A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17" y="3345021"/>
            <a:ext cx="3652492" cy="2564778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C2E44A7D-CE72-4265-9651-83D0614E518A}"/>
              </a:ext>
            </a:extLst>
          </p:cNvPr>
          <p:cNvSpPr txBox="1"/>
          <p:nvPr/>
        </p:nvSpPr>
        <p:spPr>
          <a:xfrm>
            <a:off x="1276728" y="5909799"/>
            <a:ext cx="2252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Century Schoolbook" panose="02040604050505020304" pitchFamily="18" charset="0"/>
              </a:rPr>
              <a:t>wędlina</a:t>
            </a:r>
          </a:p>
        </p:txBody>
      </p:sp>
    </p:spTree>
    <p:extLst>
      <p:ext uri="{BB962C8B-B14F-4D97-AF65-F5344CB8AC3E}">
        <p14:creationId xmlns:p14="http://schemas.microsoft.com/office/powerpoint/2010/main" val="160458905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141</Words>
  <Application>Microsoft Office PowerPoint</Application>
  <PresentationFormat>Panoramiczny</PresentationFormat>
  <Paragraphs>37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Century Schoolbook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 Kruszyna</dc:creator>
  <cp:lastModifiedBy>Katarzyna Kruszyna</cp:lastModifiedBy>
  <cp:revision>27</cp:revision>
  <dcterms:created xsi:type="dcterms:W3CDTF">2020-03-31T10:51:24Z</dcterms:created>
  <dcterms:modified xsi:type="dcterms:W3CDTF">2020-04-06T13:19:52Z</dcterms:modified>
</cp:coreProperties>
</file>